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Aroma</a:t>
            </a:r>
            <a:r>
              <a:rPr lang="en-US" baseline="0" dirty="0" smtClean="0"/>
              <a:t>s Detected Within Age Groups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Smells Detected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12-21 yrs old</c:v>
                </c:pt>
                <c:pt idx="1">
                  <c:v>22-35 yrs old</c:v>
                </c:pt>
                <c:pt idx="2">
                  <c:v>36-48 yrs old</c:v>
                </c:pt>
                <c:pt idx="3">
                  <c:v>49+ yrs old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4.3</c:v>
                </c:pt>
                <c:pt idx="2">
                  <c:v>3.5</c:v>
                </c:pt>
                <c:pt idx="3">
                  <c:v>2.6</c:v>
                </c:pt>
              </c:numCache>
            </c:numRef>
          </c:val>
        </c:ser>
        <c:dLbls>
          <c:dLblPos val="outEnd"/>
          <c:showVal val="1"/>
        </c:dLbls>
        <c:axId val="44922752"/>
        <c:axId val="72843264"/>
      </c:barChart>
      <c:catAx>
        <c:axId val="44922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Age Group</a:t>
                </a:r>
                <a:endParaRPr lang="en-US" dirty="0"/>
              </a:p>
            </c:rich>
          </c:tx>
          <c:layout/>
        </c:title>
        <c:tickLblPos val="nextTo"/>
        <c:crossAx val="72843264"/>
        <c:crosses val="autoZero"/>
        <c:auto val="1"/>
        <c:lblAlgn val="ctr"/>
        <c:lblOffset val="100"/>
      </c:catAx>
      <c:valAx>
        <c:axId val="728432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Number</a:t>
                </a:r>
                <a:r>
                  <a:rPr lang="en-US" baseline="0" dirty="0" smtClean="0"/>
                  <a:t> of Foods Smelt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449227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3648DA-007C-4A32-AF92-24559F1156BE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C2C0B25-16DA-4275-8F31-45D1170AC7E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The Scientific Method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6. Communicate Your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80306"/>
          </a:xfrm>
        </p:spPr>
        <p:txBody>
          <a:bodyPr anchor="t"/>
          <a:lstStyle/>
          <a:p>
            <a:r>
              <a:rPr lang="en-US" dirty="0" smtClean="0">
                <a:solidFill>
                  <a:schemeClr val="tx1"/>
                </a:solidFill>
              </a:rPr>
              <a:t>Overview/Review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19200"/>
            <a:ext cx="5410200" cy="558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Define It!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The scientific method is a way to ask and answer scientific questions by making observations and doing experiments.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50" name="ShockwaveFlash1" r:id="rId2" imgW="9142857" imgH="6857143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1. Ask a Question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scientific method starts when you ask a question about something that you observe: How, What, When, Who, Which, Why, or Where? </a:t>
            </a:r>
          </a:p>
          <a:p>
            <a:r>
              <a:rPr lang="en-US" dirty="0" smtClean="0"/>
              <a:t>And, in order for the scientific method to answer the question it must be about something that you can measure, preferably with a number.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2. Background Research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</a:t>
            </a:r>
            <a:r>
              <a:rPr lang="en-US" dirty="0" smtClean="0"/>
              <a:t>a savvy scientist using library and Internet research to help you find the best way to do things and insure that you don't repeat mistakes from the past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Also… sometimes you may know very little to begin with about your question.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Form a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hypothesis is an educated guess about how things work</a:t>
            </a:r>
            <a:r>
              <a:rPr lang="en-US" dirty="0" smtClean="0"/>
              <a:t>:</a:t>
            </a:r>
          </a:p>
          <a:p>
            <a:r>
              <a:rPr lang="en-US" dirty="0" smtClean="0"/>
              <a:t>“I think that if </a:t>
            </a:r>
            <a:r>
              <a:rPr lang="en-US" dirty="0" smtClean="0"/>
              <a:t>_____</a:t>
            </a:r>
            <a:r>
              <a:rPr lang="en-US" i="1" dirty="0" smtClean="0"/>
              <a:t>[I do this]</a:t>
            </a:r>
            <a:r>
              <a:rPr lang="en-US" dirty="0" smtClean="0"/>
              <a:t> _____, </a:t>
            </a:r>
            <a:r>
              <a:rPr lang="en-US" dirty="0" smtClean="0"/>
              <a:t>then_____</a:t>
            </a:r>
            <a:r>
              <a:rPr lang="en-US" i="1" dirty="0" smtClean="0"/>
              <a:t>[</a:t>
            </a:r>
            <a:r>
              <a:rPr lang="en-US" i="1" dirty="0" smtClean="0"/>
              <a:t>this]</a:t>
            </a:r>
            <a:r>
              <a:rPr lang="en-US" dirty="0" smtClean="0"/>
              <a:t>_____ will happen."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must state your hypothesis in a way that you can easily measure, and of course, your hypothesis should be constructed in a way to help you answer your original question.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Good Hypothesis: “I think that if I give a cup of water everyday to these plants, then they will grow the same height.”</a:t>
            </a:r>
          </a:p>
          <a:p>
            <a:endParaRPr lang="en-US" dirty="0" smtClean="0"/>
          </a:p>
          <a:p>
            <a:r>
              <a:rPr lang="en-US" dirty="0" smtClean="0"/>
              <a:t>Bad Hypothesis: “I think that if I water this palm tree everyday it will grow higher then the palm trees in Florida.”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Do an Experiment to Test Your Hypothesis (Procedure)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Your experiment tests whether your hypothesis is true or false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Usually a procedure is given in the form of a numbered list.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Analyze Data/Conclusion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Once your experiment is complete, you collect your measurements and analyze them to see if your hypothesis is true or false.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74</TotalTime>
  <Words>338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The Scientific Method</vt:lpstr>
      <vt:lpstr>Define It!</vt:lpstr>
      <vt:lpstr>Slide 3</vt:lpstr>
      <vt:lpstr>1. Ask a Question</vt:lpstr>
      <vt:lpstr>2. Background Research</vt:lpstr>
      <vt:lpstr>3. Form a Hypothesis</vt:lpstr>
      <vt:lpstr>Example:</vt:lpstr>
      <vt:lpstr>4. Do an Experiment to Test Your Hypothesis (Procedure)</vt:lpstr>
      <vt:lpstr>5. Analyze Data/Conclusion</vt:lpstr>
      <vt:lpstr>6. Communicate Your Results</vt:lpstr>
      <vt:lpstr>Overview/Review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Scientific Method</dc:title>
  <dc:creator>User</dc:creator>
  <cp:lastModifiedBy>User</cp:lastModifiedBy>
  <cp:revision>8</cp:revision>
  <dcterms:created xsi:type="dcterms:W3CDTF">2011-08-21T04:42:19Z</dcterms:created>
  <dcterms:modified xsi:type="dcterms:W3CDTF">2011-08-21T05:56:40Z</dcterms:modified>
</cp:coreProperties>
</file>